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embeddedFontLst>
    <p:embeddedFont>
      <p:font typeface="Century Gothic" panose="020B0502020202020204" pitchFamily="34" charset="0"/>
      <p:regular r:id="rId4"/>
      <p:bold r:id="rId5"/>
      <p:italic r:id="rId6"/>
      <p:boldItalic r:id="rId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4" roundtripDataSignature="AMtx7mgo3Nkskr0P5sxLgQDVHQfF3MM0/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2F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672"/>
    <p:restoredTop sz="94371"/>
  </p:normalViewPr>
  <p:slideViewPr>
    <p:cSldViewPr snapToGrid="0" snapToObjects="1">
      <p:cViewPr varScale="1">
        <p:scale>
          <a:sx n="93" d="100"/>
          <a:sy n="93" d="100"/>
        </p:scale>
        <p:origin x="1080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5" Type="http://schemas.openxmlformats.org/officeDocument/2006/relationships/font" Target="fonts/font2.fntdata"/><Relationship Id="rId15" Type="http://schemas.openxmlformats.org/officeDocument/2006/relationships/presProps" Target="presProps.xml"/><Relationship Id="rId4" Type="http://schemas.openxmlformats.org/officeDocument/2006/relationships/font" Target="fonts/font1.fntdata"/><Relationship Id="rId14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3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" name="Footer Placeholder 1">
            <a:extLst>
              <a:ext uri="{FF2B5EF4-FFF2-40B4-BE49-F238E27FC236}">
                <a16:creationId xmlns:a16="http://schemas.microsoft.com/office/drawing/2014/main" id="{37C3B48B-D4B3-7142-BB2A-E54549608B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19670" y="6356350"/>
            <a:ext cx="55526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Kinga Matuła, Radboud University, The Netherland</a:t>
            </a:r>
            <a:endParaRPr lang="en-US" dirty="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 dirty="0"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2AA3C7E-1F24-0586-97F7-0730BBAF9713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277217" y="6108700"/>
            <a:ext cx="11637566" cy="749300"/>
          </a:xfrm>
          <a:prstGeom prst="rect">
            <a:avLst/>
          </a:prstGeom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238180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Century Gothic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Shirley Galloway</dc:creator>
  <cp:lastModifiedBy>Shirley Galloway</cp:lastModifiedBy>
  <cp:revision>22</cp:revision>
  <dcterms:created xsi:type="dcterms:W3CDTF">2020-07-30T19:32:49Z</dcterms:created>
  <dcterms:modified xsi:type="dcterms:W3CDTF">2024-08-12T21:35:13Z</dcterms:modified>
</cp:coreProperties>
</file>