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o3Nkskr0P5sxLgQDVHQfF3MM0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2"/>
    <p:restoredTop sz="94371"/>
  </p:normalViewPr>
  <p:slideViewPr>
    <p:cSldViewPr snapToGrid="0" snapToObjects="1">
      <p:cViewPr varScale="1">
        <p:scale>
          <a:sx n="93" d="100"/>
          <a:sy n="93" d="100"/>
        </p:scale>
        <p:origin x="10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7C3B48B-D4B3-7142-BB2A-E54549608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9670" y="6356350"/>
            <a:ext cx="5552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Kinga Matuła, Radboud University, The Netherland</a:t>
            </a:r>
            <a:endParaRPr lang="en-US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A3C7E-1F24-0586-97F7-0730BBAF971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77217" y="6108700"/>
            <a:ext cx="11637566" cy="7493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1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Galloway</dc:creator>
  <cp:lastModifiedBy>Shirley Galloway</cp:lastModifiedBy>
  <cp:revision>22</cp:revision>
  <dcterms:created xsi:type="dcterms:W3CDTF">2020-07-30T19:32:49Z</dcterms:created>
  <dcterms:modified xsi:type="dcterms:W3CDTF">2024-08-12T21:35:13Z</dcterms:modified>
</cp:coreProperties>
</file>